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7" r:id="rId3"/>
    <p:sldId id="272" r:id="rId4"/>
    <p:sldId id="268" r:id="rId5"/>
    <p:sldId id="265" r:id="rId6"/>
    <p:sldId id="269" r:id="rId7"/>
    <p:sldId id="270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67913-7ABD-4B20-9208-B9E713F106F3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C821B-3481-46D2-9428-AE3DE4656C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95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38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75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28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24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8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56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51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5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74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13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F4CA-E56D-476E-BE46-6A48D2B9F08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1CFF-C445-420A-BDD0-8A14235C9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7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1428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115328" cy="52689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28 ноября </a:t>
            </a:r>
            <a:r>
              <a:rPr lang="ru-RU" sz="2400" dirty="0" smtClean="0"/>
              <a:t>2014г. В МФЦ п.Благодатный </a:t>
            </a:r>
            <a:r>
              <a:rPr lang="ru-RU" sz="2400" dirty="0" smtClean="0"/>
              <a:t>прошло</a:t>
            </a:r>
            <a:r>
              <a:rPr lang="ru-RU" sz="2400" dirty="0" smtClean="0"/>
              <a:t>  мероприятие посвященное  Дню матери. В этот день принято поздравлять матерей и женщин. Атмосфера праздника создавал  нарядно украшенный зал, большое количество торжества, было много детей. Атмосфера в зале была праздничной, теплой и волнительной. Слова поздравлений, обращенные к виновникам торжества, чередовались с номерами художественной самодеятельности. Для мам прозвучали песни о матери в исполнении детей нашего села. Все в этот вечер было посвящено Ее </a:t>
            </a:r>
            <a:r>
              <a:rPr lang="ru-RU" sz="2400" dirty="0" smtClean="0"/>
              <a:t>В</a:t>
            </a:r>
            <a:r>
              <a:rPr lang="ru-RU" sz="2400" dirty="0" smtClean="0"/>
              <a:t>еличеству – Матери! Праздник прошел теплой домашней обстановке.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ень матери фото\IMG_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358214" cy="62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день матери фото\IMG_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2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user\Desktop\день матери фото\IMG_0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ень матери фото\IMG_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62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ень матери фото\IMG_0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501121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ень матери фото\IMG_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8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ень матери фото\IMG_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ень матери фото\IMG_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572528" cy="6625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ень матери фото\IMG_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47"/>
            <a:ext cx="8715404" cy="625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ень матери фото\IMG_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47"/>
            <a:ext cx="8715404" cy="625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91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и 16 февраля в рамках сельской спартакиады прошли хоккейные отборочные матчи между командами</dc:title>
  <dc:creator>Алина</dc:creator>
  <cp:lastModifiedBy>user</cp:lastModifiedBy>
  <cp:revision>30</cp:revision>
  <dcterms:created xsi:type="dcterms:W3CDTF">2014-02-18T08:08:52Z</dcterms:created>
  <dcterms:modified xsi:type="dcterms:W3CDTF">2014-12-03T07:51:41Z</dcterms:modified>
</cp:coreProperties>
</file>